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8D339-4B3E-C947-619B-281859EC8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58EEFC-A3E7-4084-B37A-2B8B311F1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1282D7-DCFF-C79D-6ADB-43725AB4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EFFE1D-C548-3097-1CD8-ACCE4932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6A1A6-6036-B4AA-F56E-B542127E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76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2CFFA-0270-B228-E4CC-F485FEE4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967C99-139B-4CCF-CACF-083934E1F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9D35EF-9FFC-800F-46A9-47FBF3B4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0398E2-D6EF-C465-1312-7A2F1F19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5C0B54-0707-B69A-A330-97A84EE2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97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4EF4D68-4765-99B0-7DC6-89D0E8878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BC42BE-53FA-1321-90BA-F0D72932E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EEE3D8-886B-A33C-C2B5-33E8436E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97123E-82AD-E0C6-EC3B-896131C3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EA3A0C-5E65-C735-3A1E-B19B020A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50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CA4F7-C417-415E-7406-95B6C17C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81E92-B0F6-FCD3-54D0-31F5B69A5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5CEE09-36FA-6E1F-D6A7-5DF61CA1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5CDFCB-3DB2-F2D5-9211-DEC6BF6C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67D85B-8544-5D0F-5CC2-D07B72B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2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768D7-A2A5-51F7-C86C-F3DAC356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41F7C4-DB2D-BA82-0ED9-0690A2E7E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F51A30-FF2B-13F3-73CA-6AEF4662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012204-0B5E-F8E3-E8FB-6F95E0A4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C87C4C-2469-4FD6-154A-EFE343AC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44316-5833-2EA7-013F-312BED20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8E03F6-2CD1-01D5-F057-835580BE3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37C9DD-66D0-939F-ABF3-8CBD9D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37C011-E995-91CC-6E5E-797EC86E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92435A-5F33-F838-55A9-F22E14E4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4A4FAE-6F02-BBBA-4109-76DB2F3F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43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F0EFC-C9D8-7F45-4585-4F7BB6B3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60EAC1-A020-2D9E-2602-93F8F075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62A727-52DC-4ABA-B659-0C6D41FCC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033EC9-0847-CC5A-DEA4-395183427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2FFE27-C805-D892-8762-96E7B5F80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7CB870-69AB-B8AD-CAE3-771AD574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4A9E37-7D2A-FB21-3148-CD191E36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6226B2-583D-21E5-D53B-AA7785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67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A2360-8B68-DD9B-62E5-E98C671E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F30D42-56C1-FFFC-BAEF-6CC1E688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9B11C7-56FB-BD1F-EB40-74E19248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602BFE-93C4-4075-5133-40136FBC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97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64ACA7-BDFE-B5A6-B28B-C8E84744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BF5C87-D032-87FA-CBD4-001B69B1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6582BA-5E81-6D03-8EB4-985501AA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37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F5CE4-C252-BE64-5ED6-4B4F0DF0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B8679D-4257-2B7D-C6D6-5C21F6EB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782A57-9E1F-4460-B298-4349387B3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E23A98-E386-9EEB-6244-A5DA83D9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9A3C9E-0828-D2B9-6219-6E14C694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C4F2B6-02BB-568E-A86E-0F3EFF8F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33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5CC50-9090-C512-FC6D-DC3485E7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35BD6B-DFA6-C95B-9A16-B9C9FDF5A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7E794B-58E2-D29D-A6CB-523A9375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6D0770-113B-47EB-9F3C-C7E6C05C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E146A8-6D71-BB20-5844-62472A9B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53119F-9926-D664-44DB-8650AAE3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44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8F4E6A1-3496-9A22-A621-2DE00D1E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507CD7-0FA8-9721-C134-62514EDC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3A208C-4842-A8BA-DBC6-10C9A1500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01F7B-F4C6-42B2-B4E9-0F77E11EED0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23850-9395-1AF8-A445-AAE4FF1E9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0F079C-B529-6F07-5AE7-3D3ED8FEA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48AD2-BC9C-4C2C-9D93-135A1795FE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86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Zeichnung, Darstellung, Kinderkunst, Entwurf enthält.&#10;&#10;Automatisch generierte Beschreibung">
            <a:extLst>
              <a:ext uri="{FF2B5EF4-FFF2-40B4-BE49-F238E27FC236}">
                <a16:creationId xmlns:a16="http://schemas.microsoft.com/office/drawing/2014/main" id="{76EF664A-2AB5-CBA2-35B8-5858E184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in Bild, das Zeichnung, Entwurf, Darstellung, Lächeln enthält.&#10;&#10;Automatisch generierte Beschreibung">
            <a:extLst>
              <a:ext uri="{FF2B5EF4-FFF2-40B4-BE49-F238E27FC236}">
                <a16:creationId xmlns:a16="http://schemas.microsoft.com/office/drawing/2014/main" id="{72570A8D-E639-2858-A9A3-3C882F3D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Zeichnung, Entwurf, Design, Kunst enthält.&#10;&#10;Automatisch generierte Beschreibung">
            <a:extLst>
              <a:ext uri="{FF2B5EF4-FFF2-40B4-BE49-F238E27FC236}">
                <a16:creationId xmlns:a16="http://schemas.microsoft.com/office/drawing/2014/main" id="{717B1944-7809-28A9-3A73-B9BAFAA77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Zeichnung, Entwurf, Kunst, Darstellung enthält.&#10;&#10;Automatisch generierte Beschreibung">
            <a:extLst>
              <a:ext uri="{FF2B5EF4-FFF2-40B4-BE49-F238E27FC236}">
                <a16:creationId xmlns:a16="http://schemas.microsoft.com/office/drawing/2014/main" id="{0D3C52E8-2B0D-55BF-6B1E-2B6E9B2E0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, Entwurf, Design, Kunst enthält.&#10;&#10;Automatisch generierte Beschreibung">
            <a:extLst>
              <a:ext uri="{FF2B5EF4-FFF2-40B4-BE49-F238E27FC236}">
                <a16:creationId xmlns:a16="http://schemas.microsoft.com/office/drawing/2014/main" id="{A7C5F79C-6B7A-1112-91DF-C2AA88FDD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91" y="643467"/>
            <a:ext cx="2543217" cy="25432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in Bild, das Zeichnung, Entwurf, Kunst, Darstellung enthält.&#10;&#10;Automatisch generierte Beschreibung">
            <a:extLst>
              <a:ext uri="{FF2B5EF4-FFF2-40B4-BE49-F238E27FC236}">
                <a16:creationId xmlns:a16="http://schemas.microsoft.com/office/drawing/2014/main" id="{57595E65-6DDC-4640-4CDD-A4E58EEEC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77" y="643467"/>
            <a:ext cx="2543217" cy="2543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Zeichnung, Entwurf, Darstellung, Kinderkunst enthält.&#10;&#10;Automatisch generierte Beschreibung">
            <a:extLst>
              <a:ext uri="{FF2B5EF4-FFF2-40B4-BE49-F238E27FC236}">
                <a16:creationId xmlns:a16="http://schemas.microsoft.com/office/drawing/2014/main" id="{269D35C6-7D73-0059-0561-0B490E339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8" y="3671316"/>
            <a:ext cx="2545862" cy="2545862"/>
          </a:xfrm>
          <a:prstGeom prst="rect">
            <a:avLst/>
          </a:prstGeom>
        </p:spPr>
      </p:pic>
      <p:pic>
        <p:nvPicPr>
          <p:cNvPr id="7" name="Grafik 6" descr="Ein Bild, das Zeichnung, Darstellung, Kinderkunst, Entwurf enthält.&#10;&#10;Automatisch generierte Beschreibung">
            <a:extLst>
              <a:ext uri="{FF2B5EF4-FFF2-40B4-BE49-F238E27FC236}">
                <a16:creationId xmlns:a16="http://schemas.microsoft.com/office/drawing/2014/main" id="{D97CD91E-BA38-B434-4121-55048B792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51" y="3671316"/>
            <a:ext cx="255346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5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Zeichnung, Darstellung, Kinderkunst, Entwurf enthält.&#10;&#10;Automatisch generierte Beschreibung">
            <a:extLst>
              <a:ext uri="{FF2B5EF4-FFF2-40B4-BE49-F238E27FC236}">
                <a16:creationId xmlns:a16="http://schemas.microsoft.com/office/drawing/2014/main" id="{488B3697-D9BA-D3C0-C664-73C35CB6E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Entwurf, Zeichnung, Darstellung, Cartoon enthält.&#10;&#10;Automatisch generierte Beschreibung">
            <a:extLst>
              <a:ext uri="{FF2B5EF4-FFF2-40B4-BE49-F238E27FC236}">
                <a16:creationId xmlns:a16="http://schemas.microsoft.com/office/drawing/2014/main" id="{B43130D4-FE2D-3108-1629-E1348777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in Bild, das Zeichnung, Entwurf, Design, Kunst enthält.&#10;&#10;Automatisch generierte Beschreibung">
            <a:extLst>
              <a:ext uri="{FF2B5EF4-FFF2-40B4-BE49-F238E27FC236}">
                <a16:creationId xmlns:a16="http://schemas.microsoft.com/office/drawing/2014/main" id="{5E17585C-41CE-F757-AF18-325AD006D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Zeichnung, Entwurf, Kunst, Darstellung enthält.&#10;&#10;Automatisch generierte Beschreibung">
            <a:extLst>
              <a:ext uri="{FF2B5EF4-FFF2-40B4-BE49-F238E27FC236}">
                <a16:creationId xmlns:a16="http://schemas.microsoft.com/office/drawing/2014/main" id="{6F988E64-750E-A929-227A-EAC9D93EF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, Entwurf, Design, Kunst enthält.&#10;&#10;Automatisch generierte Beschreibung">
            <a:extLst>
              <a:ext uri="{FF2B5EF4-FFF2-40B4-BE49-F238E27FC236}">
                <a16:creationId xmlns:a16="http://schemas.microsoft.com/office/drawing/2014/main" id="{11A0D809-04EF-F723-80B9-1A925DFAF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91" y="643467"/>
            <a:ext cx="2543217" cy="25432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Zeichnung, Entwurf, Kunst, Darstellung enthält.&#10;&#10;Automatisch generierte Beschreibung">
            <a:extLst>
              <a:ext uri="{FF2B5EF4-FFF2-40B4-BE49-F238E27FC236}">
                <a16:creationId xmlns:a16="http://schemas.microsoft.com/office/drawing/2014/main" id="{54E35CE4-484A-2A7A-EEB1-66B193D5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77" y="643467"/>
            <a:ext cx="2543217" cy="2543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Entwurf, Zeichnung, Darstellung, Cartoon enthält.&#10;&#10;Automatisch generierte Beschreibung">
            <a:extLst>
              <a:ext uri="{FF2B5EF4-FFF2-40B4-BE49-F238E27FC236}">
                <a16:creationId xmlns:a16="http://schemas.microsoft.com/office/drawing/2014/main" id="{0CEA01C7-7F28-E8AA-AE48-C5824CC09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8" y="3671316"/>
            <a:ext cx="2545862" cy="2545862"/>
          </a:xfrm>
          <a:prstGeom prst="rect">
            <a:avLst/>
          </a:prstGeom>
        </p:spPr>
      </p:pic>
      <p:pic>
        <p:nvPicPr>
          <p:cNvPr id="9" name="Grafik 8" descr="Ein Bild, das Zeichnung, Darstellung, Kinderkunst, Entwurf enthält.&#10;&#10;Automatisch generierte Beschreibung">
            <a:extLst>
              <a:ext uri="{FF2B5EF4-FFF2-40B4-BE49-F238E27FC236}">
                <a16:creationId xmlns:a16="http://schemas.microsoft.com/office/drawing/2014/main" id="{8932FFF4-7786-CC7D-0FB8-872CBAD6D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51" y="3671316"/>
            <a:ext cx="255346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, Entwurf, Darstellung, Kinderkunst enthält.&#10;&#10;Automatisch generierte Beschreibung">
            <a:extLst>
              <a:ext uri="{FF2B5EF4-FFF2-40B4-BE49-F238E27FC236}">
                <a16:creationId xmlns:a16="http://schemas.microsoft.com/office/drawing/2014/main" id="{5DC71178-8878-990B-313B-848A9A52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Entwurf, Kunst, Zeichnung, Lineart enthält.&#10;&#10;Automatisch generierte Beschreibung">
            <a:extLst>
              <a:ext uri="{FF2B5EF4-FFF2-40B4-BE49-F238E27FC236}">
                <a16:creationId xmlns:a16="http://schemas.microsoft.com/office/drawing/2014/main" id="{80D8E3A4-13E7-637D-3CD3-5F95382A9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in Bild, das Zeichnung, Entwurf, Cartoon, Text enthält.&#10;&#10;Automatisch generierte Beschreibung">
            <a:extLst>
              <a:ext uri="{FF2B5EF4-FFF2-40B4-BE49-F238E27FC236}">
                <a16:creationId xmlns:a16="http://schemas.microsoft.com/office/drawing/2014/main" id="{8A4315F4-1858-09BF-8A21-7B5C61E2F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Entwurf, Zeichnung, Darstellung, Kunst enthält.&#10;&#10;Automatisch generierte Beschreibung">
            <a:extLst>
              <a:ext uri="{FF2B5EF4-FFF2-40B4-BE49-F238E27FC236}">
                <a16:creationId xmlns:a16="http://schemas.microsoft.com/office/drawing/2014/main" id="{FE005B82-AAC5-6DA2-4CAF-B801DF7DC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, Entwurf, Cartoon, Text enthält.&#10;&#10;Automatisch generierte Beschreibung">
            <a:extLst>
              <a:ext uri="{FF2B5EF4-FFF2-40B4-BE49-F238E27FC236}">
                <a16:creationId xmlns:a16="http://schemas.microsoft.com/office/drawing/2014/main" id="{1A36A0EB-9247-7142-6883-C57201E53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91" y="643467"/>
            <a:ext cx="2543217" cy="2543217"/>
          </a:xfrm>
          <a:prstGeom prst="rect">
            <a:avLst/>
          </a:prstGeom>
        </p:spPr>
      </p:pic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Entwurf, Zeichnung, Darstellung, Kunst enthält.&#10;&#10;Automatisch generierte Beschreibung">
            <a:extLst>
              <a:ext uri="{FF2B5EF4-FFF2-40B4-BE49-F238E27FC236}">
                <a16:creationId xmlns:a16="http://schemas.microsoft.com/office/drawing/2014/main" id="{5CE5ABF3-ABF3-E28E-0E66-D860BB29A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77" y="643467"/>
            <a:ext cx="2543217" cy="2543217"/>
          </a:xfrm>
          <a:prstGeom prst="rect">
            <a:avLst/>
          </a:prstGeom>
        </p:spPr>
      </p:pic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Entwurf, Kunst, Zeichnung, Lineart enthält.&#10;&#10;Automatisch generierte Beschreibung">
            <a:extLst>
              <a:ext uri="{FF2B5EF4-FFF2-40B4-BE49-F238E27FC236}">
                <a16:creationId xmlns:a16="http://schemas.microsoft.com/office/drawing/2014/main" id="{F479901D-D5B9-859E-AB12-966024EEA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8" y="3671316"/>
            <a:ext cx="2545862" cy="2545862"/>
          </a:xfrm>
          <a:prstGeom prst="rect">
            <a:avLst/>
          </a:prstGeom>
        </p:spPr>
      </p:pic>
      <p:pic>
        <p:nvPicPr>
          <p:cNvPr id="3" name="Grafik 2" descr="Ein Bild, das Zeichnung, Entwurf, Darstellung, Kinderkunst enthält.&#10;&#10;Automatisch generierte Beschreibung">
            <a:extLst>
              <a:ext uri="{FF2B5EF4-FFF2-40B4-BE49-F238E27FC236}">
                <a16:creationId xmlns:a16="http://schemas.microsoft.com/office/drawing/2014/main" id="{AB68FFD4-C2DF-9B15-88EB-163A571E7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51" y="3671316"/>
            <a:ext cx="255346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62E98-1B38-3B27-FB22-87E541FA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Alle Bilder wurden die Illustrationen wurden mit </a:t>
            </a:r>
            <a:r>
              <a:rPr lang="de-DE" b="1" dirty="0"/>
              <a:t>DALL·E</a:t>
            </a:r>
            <a:r>
              <a:rPr lang="de-DE" dirty="0"/>
              <a:t>, einer KI-gestützten Plattform von OpenAI, </a:t>
            </a:r>
            <a:r>
              <a:rPr lang="de-DE"/>
              <a:t>erstellt.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DB72C5-B147-836A-D531-0277C1DFF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90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 Bilder wurden die Illustrationen wurden mit DALL·E, einer KI-gestützten Plattform von OpenAI, erstellt.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von Heyden-Mikheeva</dc:creator>
  <cp:lastModifiedBy>Anna von Heyden-Mikheeva</cp:lastModifiedBy>
  <cp:revision>2</cp:revision>
  <dcterms:created xsi:type="dcterms:W3CDTF">2025-01-13T10:30:53Z</dcterms:created>
  <dcterms:modified xsi:type="dcterms:W3CDTF">2025-06-23T14:48:01Z</dcterms:modified>
</cp:coreProperties>
</file>